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2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951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169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408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857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9796027F-7875-4030-9381-8BD8C4F21935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425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65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391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505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213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004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11/29/2018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43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894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266" y="1079499"/>
            <a:ext cx="11535832" cy="2330514"/>
          </a:xfrm>
        </p:spPr>
        <p:txBody>
          <a:bodyPr/>
          <a:lstStyle/>
          <a:p>
            <a:pPr algn="ctr"/>
            <a:r>
              <a:rPr lang="en-US" sz="7200" dirty="0" smtClean="0"/>
              <a:t>IGM MA Thesis in a lab: 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i="1" dirty="0" smtClean="0"/>
              <a:t>pitch </a:t>
            </a:r>
            <a:r>
              <a:rPr lang="en-US" sz="7200" dirty="0" smtClean="0"/>
              <a:t>&amp; </a:t>
            </a:r>
            <a:r>
              <a:rPr lang="en-US" sz="7200" i="1" dirty="0" err="1" smtClean="0"/>
              <a:t>apero</a:t>
            </a:r>
            <a:r>
              <a:rPr lang="en-US" i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9487" y="4680014"/>
            <a:ext cx="9140513" cy="86142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Thinking about a career in research?</a:t>
            </a:r>
            <a:r>
              <a:rPr lang="en-US" sz="2400" dirty="0" smtClean="0"/>
              <a:t> Learn about your options directly from over </a:t>
            </a:r>
            <a:r>
              <a:rPr lang="en-US" sz="2400" b="1" dirty="0" smtClean="0"/>
              <a:t>5 IGM labs</a:t>
            </a:r>
            <a:r>
              <a:rPr lang="en-US" sz="2400" dirty="0" smtClean="0"/>
              <a:t>!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3 minute pitches </a:t>
            </a:r>
            <a:r>
              <a:rPr lang="en-US" sz="2400" dirty="0" smtClean="0"/>
              <a:t>for over </a:t>
            </a:r>
            <a:r>
              <a:rPr lang="en-US" sz="2400" b="1" dirty="0" smtClean="0"/>
              <a:t>15 projects </a:t>
            </a:r>
            <a:r>
              <a:rPr lang="en-US" sz="2400" dirty="0" smtClean="0"/>
              <a:t>followed by an </a:t>
            </a:r>
            <a:r>
              <a:rPr lang="en-US" sz="2400" b="1" dirty="0" err="1" smtClean="0"/>
              <a:t>apero</a:t>
            </a:r>
            <a:endParaRPr lang="en-US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13.12.18 17:15 p.m. MED 2 1522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46947" y="3292565"/>
            <a:ext cx="3068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@</a:t>
            </a:r>
            <a:r>
              <a:rPr lang="en-US" b="1" dirty="0" err="1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IGM_sTEaM</a:t>
            </a:r>
            <a:r>
              <a:rPr lang="en-US" b="1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: IGM </a:t>
            </a:r>
            <a:r>
              <a:rPr lang="en-US" b="1" dirty="0" err="1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T</a:t>
            </a:r>
            <a:r>
              <a:rPr lang="en-US" dirty="0" err="1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h</a:t>
            </a:r>
            <a:r>
              <a:rPr lang="en-US" b="1" dirty="0" err="1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E</a:t>
            </a:r>
            <a:r>
              <a:rPr lang="en-US" dirty="0" err="1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sis</a:t>
            </a:r>
            <a:r>
              <a:rPr lang="en-US" b="1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M</a:t>
            </a:r>
            <a:r>
              <a:rPr lang="en-US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A</a:t>
            </a:r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6521" y="6267727"/>
            <a:ext cx="1262846" cy="675227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9380858" y="6374885"/>
            <a:ext cx="1395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err="1" smtClean="0"/>
              <a:t>Hosted</a:t>
            </a:r>
            <a:r>
              <a:rPr lang="fr-CH" dirty="0" smtClean="0"/>
              <a:t> by: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5921696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81</TotalTime>
  <Words>52</Words>
  <Application>Microsoft Office PowerPoint</Application>
  <PresentationFormat>Grand écran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Adobe Devanagari</vt:lpstr>
      <vt:lpstr>Arial</vt:lpstr>
      <vt:lpstr>Rockwell</vt:lpstr>
      <vt:lpstr>Rockwell Condensed</vt:lpstr>
      <vt:lpstr>Times New Roman</vt:lpstr>
      <vt:lpstr>Wingdings</vt:lpstr>
      <vt:lpstr>Wood Type</vt:lpstr>
      <vt:lpstr>IGM MA Thesis in a lab:  pitch &amp; apero 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IGM MA Thesis pitch and apero</dc:title>
  <dc:creator>John Kolinski</dc:creator>
  <cp:lastModifiedBy>Evelyn Rovero</cp:lastModifiedBy>
  <cp:revision>9</cp:revision>
  <dcterms:created xsi:type="dcterms:W3CDTF">2018-11-27T13:51:47Z</dcterms:created>
  <dcterms:modified xsi:type="dcterms:W3CDTF">2018-11-29T16:04:37Z</dcterms:modified>
</cp:coreProperties>
</file>