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6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0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2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6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C3AB-41B2-46E1-A170-6760510BC94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B22E-020B-4209-A463-ACD5C6647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FC4A8FA-A4AC-B145-B664-C5DC7415A7B9}"/>
              </a:ext>
            </a:extLst>
          </p:cNvPr>
          <p:cNvSpPr/>
          <p:nvPr/>
        </p:nvSpPr>
        <p:spPr>
          <a:xfrm>
            <a:off x="1377920" y="0"/>
            <a:ext cx="10814080" cy="6858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de-CH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398" y="5150917"/>
            <a:ext cx="2663473" cy="1166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254" y="418476"/>
            <a:ext cx="6210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SCS Lectureships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923" y="6287402"/>
            <a:ext cx="1508864" cy="35046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0C3B76D-8895-3B43-AB15-62BFB9F967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043" y="5150917"/>
            <a:ext cx="2493087" cy="1072565"/>
          </a:xfrm>
          <a:prstGeom prst="rect">
            <a:avLst/>
          </a:prstGeom>
        </p:spPr>
      </p:pic>
      <p:pic>
        <p:nvPicPr>
          <p:cNvPr id="10" name="Bild 14">
            <a:extLst>
              <a:ext uri="{FF2B5EF4-FFF2-40B4-BE49-F238E27FC236}">
                <a16:creationId xmlns:a16="http://schemas.microsoft.com/office/drawing/2014/main" id="{FE8FDCD3-DEF4-AB45-8FC0-908EA39977F9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93" y="181151"/>
            <a:ext cx="1366282" cy="650920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99B7104-FE36-A443-9275-11A0E20405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941" y="181151"/>
            <a:ext cx="1171287" cy="2133071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F53635C-45AE-014D-9EDF-E802D52EBA31}"/>
              </a:ext>
            </a:extLst>
          </p:cNvPr>
          <p:cNvSpPr txBox="1"/>
          <p:nvPr/>
        </p:nvSpPr>
        <p:spPr>
          <a:xfrm>
            <a:off x="2209253" y="1394226"/>
            <a:ext cx="6844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Prof. Scott Snyder</a:t>
            </a:r>
          </a:p>
          <a:p>
            <a:r>
              <a:rPr lang="en-US" sz="2600" b="1"/>
              <a:t>University of Chicago, USA</a:t>
            </a:r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«Strategies and Tactics for the Rapid Synthesis of Molecular Complexity»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6BFAE8B-2430-5A4E-9E44-C7EFFA4A0972}"/>
              </a:ext>
            </a:extLst>
          </p:cNvPr>
          <p:cNvSpPr txBox="1"/>
          <p:nvPr/>
        </p:nvSpPr>
        <p:spPr>
          <a:xfrm>
            <a:off x="2209254" y="4609569"/>
            <a:ext cx="621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program is financially supported by:</a:t>
            </a:r>
          </a:p>
        </p:txBody>
      </p:sp>
    </p:spTree>
    <p:extLst>
      <p:ext uri="{BB962C8B-B14F-4D97-AF65-F5344CB8AC3E}">
        <p14:creationId xmlns:p14="http://schemas.microsoft.com/office/powerpoint/2010/main" val="33317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J. Smith</dc:creator>
  <cp:lastModifiedBy>Monique borcard</cp:lastModifiedBy>
  <cp:revision>11</cp:revision>
  <cp:lastPrinted>2018-03-05T09:44:12Z</cp:lastPrinted>
  <dcterms:created xsi:type="dcterms:W3CDTF">2018-03-05T09:34:17Z</dcterms:created>
  <dcterms:modified xsi:type="dcterms:W3CDTF">2018-09-03T09:17:18Z</dcterms:modified>
</cp:coreProperties>
</file>